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816894-BEB7-45BF-90C0-A8E3DA0AD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C547C11-4D34-48F7-AA41-0376C10E3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8863CD-4858-4B33-AC65-C638A3536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5A9004-366A-4BD1-AC36-E90516BF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885E50-4E05-402A-A917-2A17E6B1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47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A8BAAA-BF92-4A2B-A10E-0AF134DF5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0334EA6-1983-49BB-85CC-DDB316443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2A3A9D-D2C8-43B0-BF07-64968FEA8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77F24D-3697-44A3-B2C4-9713D5946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B49B610-2DCD-4D9C-8E54-793E3A288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477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0B6C1D2-20F2-46D9-A5DB-E8562BE4C2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25F1D49-B06A-4B70-976C-93F34868F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45210F-6186-4980-8F43-7A0244A48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E069652-D6CA-4902-BA2A-D1256D5B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EA16F2-8CD8-412D-B6AB-3AE84C576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43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54DA98-92E4-4289-94FF-EF31EBC6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7D2EA-14C0-44DB-A17A-19AC5A604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FEF701-C666-4C90-8528-253A506AF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1744AD-DC81-4FB8-AEB3-37F494DD7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3827C0-8E54-4F73-AB16-A85DDC8C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62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9B52F7-70B3-4A40-B2FB-63EA65062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8452D0-81C0-47A6-B195-EDDC62409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2A6824-1CB7-4719-8E2C-648EA2DB0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D5B5D2-B99D-436D-913C-A9023E9D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F4EF4C-BB2F-41C5-BF20-EFC6D26D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475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4E42B6-3138-4C48-9EC1-430463D26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1F6DDF-138B-4DAF-9692-1B851FB0B4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D9B0C38-FD0C-4EA9-A7F5-25098EDBF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18CB2D-9688-4E8B-AC7E-45CB7C10E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0F4A221-508E-4A56-A1A7-80EFDF4F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ED53F9-22F5-482D-AE25-035676682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968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99EA1C-D97C-4A11-805C-CB31BB1C6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808115C-13CF-44EE-8DB6-CE218288F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66B59F4-4904-4C4B-83D3-9FF53606B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9797FCB-0423-4905-BE1E-4FC94FB8F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05D06FA-DFA0-48EB-B831-FA85F19D5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01F4FAA-F432-4750-9EB8-864A1113E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8C09F7F-CB20-4C38-B652-4424A93A0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80CE66E-0299-4F36-8DFD-84C440AA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999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3937E4-2193-4A9A-BCDD-E4B9D40DE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B719B8A-97D5-4DD7-AF66-949B99FA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78B76B4-6567-4036-B138-819B6887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32ED89C-DF80-4B7C-A723-68F993A39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34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658C919-242A-49A7-9D8B-9AA759799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6D0C7C5-7DCB-4A74-B8C6-36ADBE37F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BE1090A-2898-4621-8DE5-92781325E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242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13A920-44D6-4051-9E47-9667EE37E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7BC319-1844-4CA2-8430-0B22E2997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B80E3FD-B607-4401-AC88-66E58FA9A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38120A5-FE2F-4EC4-903F-B6283E189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E55F77-F764-4F57-A455-F56FA3FA4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0674CE-5061-43B4-BE6A-F84458481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032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C5219-D492-4CD7-AE7D-E6C34A0AD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ABBA36A-4463-43D5-AB6D-7C6477C81C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3FA8AB-ABD1-4482-A4C4-90F7DF28A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4756E67-E8E0-4B8A-B1E6-B933CCEE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5400EE3-DF17-4514-8FAE-B11CF157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CD572B0-3B3D-4763-A857-6D1FA9EE8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686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8AB88BA-630E-42E1-A2A5-D9124E939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7E558EB-8898-42FC-B01B-6FEEF2A44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07ED4B-379A-40FD-AFF4-F018A8D99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CB2B9-7067-4B6D-B72C-84D41D83885A}" type="datetimeFigureOut">
              <a:rPr lang="nl-NL" smtClean="0"/>
              <a:t>29-12-2018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E6BC10-D2B7-4FD6-B7D9-6EB1A4668A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4EBDF2-BEA9-45AE-B0A7-A241405E0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5100C-9A7D-4AE6-8F2A-6EE35E9E39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76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BA9BE668-E790-4924-98E6-BD98B5038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326" y="898069"/>
            <a:ext cx="5061857" cy="506185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F06CBCA-6FA3-4663-8348-1939857060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449" y="898068"/>
            <a:ext cx="5052225" cy="506185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6892152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Marion Lansink</dc:creator>
  <cp:lastModifiedBy>Marion Lansink</cp:lastModifiedBy>
  <cp:revision>1</cp:revision>
  <dcterms:created xsi:type="dcterms:W3CDTF">2018-12-29T14:29:35Z</dcterms:created>
  <dcterms:modified xsi:type="dcterms:W3CDTF">2018-12-29T14:30:36Z</dcterms:modified>
</cp:coreProperties>
</file>